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61" r:id="rId4"/>
    <p:sldId id="265" r:id="rId5"/>
    <p:sldId id="266" r:id="rId6"/>
    <p:sldId id="257" r:id="rId7"/>
    <p:sldId id="258" r:id="rId8"/>
    <p:sldId id="260" r:id="rId9"/>
    <p:sldId id="262" r:id="rId10"/>
    <p:sldId id="264" r:id="rId11"/>
    <p:sldId id="267" r:id="rId12"/>
    <p:sldId id="25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46843-4B35-447E-BA2E-6710F31A9DC5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75783-B35E-4F5D-B7E5-09C0915EBE9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09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005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479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621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338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110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405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313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619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042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667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343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783-B35E-4F5D-B7E5-09C0915EBE93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85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3FF83C-4FF0-405F-A2E4-090142A11B58}" type="datetimeFigureOut">
              <a:rPr lang="en-MY" smtClean="0"/>
              <a:t>19/1/2017</a:t>
            </a:fld>
            <a:endParaRPr lang="en-MY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804B30-BEA4-466B-8D2B-9B1F1A8BF031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C:\Users\user\Pictures\My picture1\presentation background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28720" cy="68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70080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800" dirty="0" smtClean="0">
                <a:latin typeface="Bauhaus 93" pitchFamily="82" charset="0"/>
              </a:rPr>
              <a:t>PELANTIKAN PENGAWAS PUSAT SUMBER SEKOLAH  &amp; PENGAWAS SEKOLAH TAHUN 2017</a:t>
            </a:r>
            <a:endParaRPr lang="en-MY" sz="48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My picture1\Moon Teck\Gambar Tahun 2017\Pelantikan Pegawas PSS &amp; Pegawas Sekolah 2017\IMG-20170113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3" y="908721"/>
            <a:ext cx="8313761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3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My picture1\Moon Teck\Gambar Tahun 2017\Pelantikan Pegawas PSS &amp; Pegawas Sekolah 2017\IMG-20170113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2" y="942645"/>
            <a:ext cx="8313761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1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My picture1\presentation background\thank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18580"/>
            <a:ext cx="9140374" cy="68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My picture1\Moon Teck\Gambar Tahun 2017\Pelantikan Pegawas PSS &amp; Pegawas Sekolah 2017\IMG-20170113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8580"/>
            <a:ext cx="8329875" cy="46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My picture1\Moon Teck\Gambar Tahun 2017\Pelantikan Pegawas PSS &amp; Pegawas Sekolah 2017\IMG-20170113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68307" cy="4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3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My picture1\Moon Teck\Gambar Tahun 2017\Pelantikan Pegawas PSS &amp; Pegawas Sekolah 2017\IMG-20170113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8352928" cy="47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7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My picture1\Moon Teck\Gambar Tahun 2017\Pelantikan Pegawas PSS &amp; Pegawas Sekolah 2017\IMG-20170113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3" y="912200"/>
            <a:ext cx="8208912" cy="46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My picture1\Moon Teck\Gambar Tahun 2017\Pelantikan Pegawas PSS &amp; Pegawas Sekolah 2017\IMG-20170113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9" y="835077"/>
            <a:ext cx="80579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7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My picture1\Moon Teck\Gambar Tahun 2017\Pelantikan Pegawas PSS &amp; Pegawas Sekolah 2017\IMG-20170113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8352928" cy="47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My picture1\Moon Teck\Gambar Tahun 2017\Pelantikan Pegawas PSS &amp; Pegawas Sekolah 2017\IMG-20170113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40403" cy="4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5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My picture1\Moon Teck\Gambar Tahun 2017\Pelantikan Pegawas PSS &amp; Pegawas Sekolah 2017\IMG-20170113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4" y="908720"/>
            <a:ext cx="8368309" cy="47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57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elantikan pengawas PSS 20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</TotalTime>
  <Words>22</Words>
  <Application>Microsoft Office PowerPoint</Application>
  <PresentationFormat>On-screen Show (4:3)</PresentationFormat>
  <Paragraphs>13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Pelantikan pengawas PSS 2017</dc:title>
  <dc:creator>user</dc:creator>
  <cp:lastModifiedBy>user</cp:lastModifiedBy>
  <cp:revision>5</cp:revision>
  <dcterms:created xsi:type="dcterms:W3CDTF">2017-01-19T11:08:45Z</dcterms:created>
  <dcterms:modified xsi:type="dcterms:W3CDTF">2017-01-19T11:30:31Z</dcterms:modified>
</cp:coreProperties>
</file>