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4E09D-C1EC-4AD7-9C71-7A0847C54814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76A26-F45D-49D8-B2B7-FB99C728E94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792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638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067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9225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503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974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6467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889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3458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76A26-F45D-49D8-B2B7-FB99C728E940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249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249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46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919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179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567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038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269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421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19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558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251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FB64-B55B-44D1-AAC4-8AD3FEB022FB}" type="datetimeFigureOut">
              <a:rPr lang="en-MY" smtClean="0"/>
              <a:t>27/1/2017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D5644-49F1-45C7-AA24-A9D45BCF4D1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310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1026" name="Picture 2" descr="C:\Users\user\Pictures\My picture1\presentation background\1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11560" y="260648"/>
            <a:ext cx="8208912" cy="24482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5400" dirty="0" smtClean="0">
                <a:solidFill>
                  <a:sysClr val="windowText" lastClr="000000"/>
                </a:solidFill>
                <a:latin typeface="AR BLANCA" pitchFamily="2" charset="0"/>
              </a:rPr>
              <a:t>MAJLIS PELANCARAN PROGRAM NILAM TAHUN 2017</a:t>
            </a:r>
            <a:endParaRPr lang="en-MY" sz="5400" dirty="0">
              <a:solidFill>
                <a:sysClr val="windowText" lastClr="000000"/>
              </a:solidFill>
              <a:latin typeface="AR BLAN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1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My picture1\Moon Teck\Gambar Tahun 2017\Majlis Pelancaran Program Nilam 2017\IMG-20170123-WA00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56957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657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My picture1\Moon Teck\Gambar Tahun 2017\Majlis Pelancaran Program Nilam 2017\IMG-20170123-WA0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1" y="764704"/>
            <a:ext cx="8669220" cy="488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31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My picture1\Moon Teck\Gambar Tahun 2017\Majlis Pelancaran Program Nilam 2017\IMG-20170123-WA0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21044"/>
            <a:ext cx="8853020" cy="498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13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My picture1\Moon Teck\Gambar Tahun 2017\Majlis Pelancaran Program Nilam 2017\IMG-20170123-WA0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08" y="908720"/>
            <a:ext cx="8569571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53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My picture1\Moon Teck\Gambar Tahun 2017\Majlis Pelancaran Program Nilam 2017\IMG-20170123-WA0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2" y="764704"/>
            <a:ext cx="8869132" cy="499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18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My picture1\Moon Teck\Gambar Tahun 2017\Majlis Pelancaran Program Nilam 2017\IMG-20170123-WA00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4068"/>
            <a:ext cx="8820472" cy="496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9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My picture1\Moon Teck\Gambar Tahun 2017\Majlis Pelancaran Program Nilam 2017\IMG-20170123-WA0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5" y="815040"/>
            <a:ext cx="8784977" cy="494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72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2050" name="Picture 2" descr="C:\Users\user\Pictures\My picture1\presentation background\thank you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837"/>
            <a:ext cx="9144001" cy="697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3192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Majlis Pelancaran Nilam 201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On-screen Show (4:3)</PresentationFormat>
  <Paragraphs>10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Majlis Pelancaran Nilam 2017</dc:title>
  <dc:creator>user</dc:creator>
  <cp:lastModifiedBy>user</cp:lastModifiedBy>
  <cp:revision>3</cp:revision>
  <dcterms:created xsi:type="dcterms:W3CDTF">2017-01-27T11:24:50Z</dcterms:created>
  <dcterms:modified xsi:type="dcterms:W3CDTF">2017-01-27T11:35:33Z</dcterms:modified>
</cp:coreProperties>
</file>